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9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6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C8185C2C-CB95-408D-BC97-207908DEC7CC}"/>
    <pc:docChg chg="modMainMaster">
      <pc:chgData name="Stefan Hilfert" userId="92a4586a-0251-480c-9f7a-a43964135c16" providerId="ADAL" clId="{C8185C2C-CB95-408D-BC97-207908DEC7CC}" dt="2025-03-12T09:19:40.124" v="5" actId="14100"/>
      <pc:docMkLst>
        <pc:docMk/>
      </pc:docMkLst>
      <pc:sldMasterChg chg="modSldLayout">
        <pc:chgData name="Stefan Hilfert" userId="92a4586a-0251-480c-9f7a-a43964135c16" providerId="ADAL" clId="{C8185C2C-CB95-408D-BC97-207908DEC7CC}" dt="2025-03-12T09:19:40.124" v="5" actId="14100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8185C2C-CB95-408D-BC97-207908DEC7CC}" dt="2025-03-12T09:19:40.124" v="5" actId="14100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8185C2C-CB95-408D-BC97-207908DEC7CC}" dt="2025-03-12T09:19:40.124" v="5" actId="14100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  <pc:docChgLst>
    <pc:chgData name="Stefan Hilfert" userId="92a4586a-0251-480c-9f7a-a43964135c16" providerId="ADAL" clId="{643DC201-7539-48A9-863F-30DEE571DAAA}"/>
    <pc:docChg chg="modMainMaster">
      <pc:chgData name="Stefan Hilfert" userId="92a4586a-0251-480c-9f7a-a43964135c16" providerId="ADAL" clId="{643DC201-7539-48A9-863F-30DEE571DAAA}" dt="2025-03-12T09:38:23.349" v="4" actId="20577"/>
      <pc:docMkLst>
        <pc:docMk/>
      </pc:docMkLst>
      <pc:sldMasterChg chg="modSldLayout">
        <pc:chgData name="Stefan Hilfert" userId="92a4586a-0251-480c-9f7a-a43964135c16" providerId="ADAL" clId="{643DC201-7539-48A9-863F-30DEE571DAAA}" dt="2025-03-12T09:38:23.349" v="4" actId="20577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643DC201-7539-48A9-863F-30DEE571DAAA}" dt="2025-03-12T09:38:23.349" v="4" actId="20577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643DC201-7539-48A9-863F-30DEE571DAAA}" dt="2025-03-12T09:38:23.349" v="4" actId="20577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  <pc:docChgLst>
    <pc:chgData name="Stefan Hilfert" userId="92a4586a-0251-480c-9f7a-a43964135c16" providerId="ADAL" clId="{CD2E3C0B-F5C9-4BBD-8EC4-111D18BF9693}"/>
    <pc:docChg chg="modMainMaster">
      <pc:chgData name="Stefan Hilfert" userId="92a4586a-0251-480c-9f7a-a43964135c16" providerId="ADAL" clId="{CD2E3C0B-F5C9-4BBD-8EC4-111D18BF9693}" dt="2025-03-12T09:36:51.502" v="13" actId="20577"/>
      <pc:docMkLst>
        <pc:docMk/>
      </pc:docMkLst>
      <pc:sldMasterChg chg="modSldLayout">
        <pc:chgData name="Stefan Hilfert" userId="92a4586a-0251-480c-9f7a-a43964135c16" providerId="ADAL" clId="{CD2E3C0B-F5C9-4BBD-8EC4-111D18BF9693}" dt="2025-03-12T09:36:51.502" v="13" actId="20577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D2E3C0B-F5C9-4BBD-8EC4-111D18BF9693}" dt="2025-03-12T09:36:51.502" v="13" actId="20577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D2E3C0B-F5C9-4BBD-8EC4-111D18BF9693}" dt="2025-03-12T09:36:51.502" v="13" actId="20577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EFDAA2-193B-54F1-5505-DBD53CFE5205}"/>
              </a:ext>
            </a:extLst>
          </p:cNvPr>
          <p:cNvSpPr/>
          <p:nvPr userDrawn="1"/>
        </p:nvSpPr>
        <p:spPr>
          <a:xfrm>
            <a:off x="720725" y="1652257"/>
            <a:ext cx="1995315" cy="23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WE ARE THERE</a:t>
            </a:r>
          </a:p>
        </p:txBody>
      </p:sp>
    </p:spTree>
    <p:extLst>
      <p:ext uri="{BB962C8B-B14F-4D97-AF65-F5344CB8AC3E}">
        <p14:creationId xmlns:p14="http://schemas.microsoft.com/office/powerpoint/2010/main" val="424247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7BA483F-13CE-EC1F-7E84-6AF033136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7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53EE6809-C60C-40F2-B3AA-FD909B516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d1ef05-533a-455e-94da-f80c122cc148"/>
    <ds:schemaRef ds:uri="4d400cd6-3dcf-42ac-a0f3-eb2b71ca53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65CBA2-D52A-4483-964C-50FCC1BD0A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9BFAA9-A2FC-453B-9ADF-558FB83D8F15}">
  <ds:schemaRefs>
    <ds:schemaRef ds:uri="http://purl.org/dc/terms/"/>
    <ds:schemaRef ds:uri="http://purl.org/dc/dcmitype/"/>
    <ds:schemaRef ds:uri="http://schemas.microsoft.com/office/2006/documentManagement/types"/>
    <ds:schemaRef ds:uri="4d400cd6-3dcf-42ac-a0f3-eb2b71ca5395"/>
    <ds:schemaRef ds:uri="http://purl.org/dc/elements/1.1/"/>
    <ds:schemaRef ds:uri="http://schemas.microsoft.com/office/infopath/2007/PartnerControls"/>
    <ds:schemaRef ds:uri="1cd1ef05-533a-455e-94da-f80c122cc14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2025-02-28T14:26:32Z</dcterms:created>
  <dcterms:modified xsi:type="dcterms:W3CDTF">2025-03-12T09:38:26Z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