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</p:sldIdLst>
  <p:sldSz cx="4114800" cy="411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C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821982-DE52-4F9E-A27B-B57F3156D26F}" v="64" dt="2025-03-12T08:40:09.2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46" d="100"/>
          <a:sy n="246" d="100"/>
        </p:scale>
        <p:origin x="640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 Hilfert" userId="92a4586a-0251-480c-9f7a-a43964135c16" providerId="ADAL" clId="{E700AAF0-9C82-4427-ACB1-BD170D2F1911}"/>
    <pc:docChg chg="modMainMaster">
      <pc:chgData name="Stefan Hilfert" userId="92a4586a-0251-480c-9f7a-a43964135c16" providerId="ADAL" clId="{E700AAF0-9C82-4427-ACB1-BD170D2F1911}" dt="2025-03-12T09:39:02.526" v="4" actId="20577"/>
      <pc:docMkLst>
        <pc:docMk/>
      </pc:docMkLst>
      <pc:sldMasterChg chg="modSldLayout">
        <pc:chgData name="Stefan Hilfert" userId="92a4586a-0251-480c-9f7a-a43964135c16" providerId="ADAL" clId="{E700AAF0-9C82-4427-ACB1-BD170D2F1911}" dt="2025-03-12T09:39:02.526" v="4" actId="20577"/>
        <pc:sldMasterMkLst>
          <pc:docMk/>
          <pc:sldMasterMk cId="1697382245" sldId="2147483660"/>
        </pc:sldMasterMkLst>
        <pc:sldLayoutChg chg="modSp mod">
          <pc:chgData name="Stefan Hilfert" userId="92a4586a-0251-480c-9f7a-a43964135c16" providerId="ADAL" clId="{E700AAF0-9C82-4427-ACB1-BD170D2F1911}" dt="2025-03-12T09:39:02.526" v="4" actId="20577"/>
          <pc:sldLayoutMkLst>
            <pc:docMk/>
            <pc:sldMasterMk cId="1697382245" sldId="2147483660"/>
            <pc:sldLayoutMk cId="3555732626" sldId="2147483663"/>
          </pc:sldLayoutMkLst>
          <pc:spChg chg="mod">
            <ac:chgData name="Stefan Hilfert" userId="92a4586a-0251-480c-9f7a-a43964135c16" providerId="ADAL" clId="{E700AAF0-9C82-4427-ACB1-BD170D2F1911}" dt="2025-03-12T09:39:02.526" v="4" actId="20577"/>
            <ac:spMkLst>
              <pc:docMk/>
              <pc:sldMasterMk cId="1697382245" sldId="2147483660"/>
              <pc:sldLayoutMk cId="3555732626" sldId="2147483663"/>
              <ac:spMk id="2" creationId="{33421954-CE58-D712-7CFC-151A42963D25}"/>
            </ac:spMkLst>
          </pc:spChg>
        </pc:sldLayoutChg>
      </pc:sldMasterChg>
    </pc:docChg>
  </pc:docChgLst>
  <pc:docChgLst>
    <pc:chgData name="Stefan Hilfert" userId="92a4586a-0251-480c-9f7a-a43964135c16" providerId="ADAL" clId="{DD5CAAB4-1A9D-4506-A5EC-1141C557B75D}"/>
    <pc:docChg chg="modMainMaster">
      <pc:chgData name="Stefan Hilfert" userId="92a4586a-0251-480c-9f7a-a43964135c16" providerId="ADAL" clId="{DD5CAAB4-1A9D-4506-A5EC-1141C557B75D}" dt="2025-03-12T09:36:33.666" v="31" actId="20577"/>
      <pc:docMkLst>
        <pc:docMk/>
      </pc:docMkLst>
      <pc:sldMasterChg chg="modSldLayout">
        <pc:chgData name="Stefan Hilfert" userId="92a4586a-0251-480c-9f7a-a43964135c16" providerId="ADAL" clId="{DD5CAAB4-1A9D-4506-A5EC-1141C557B75D}" dt="2025-03-12T09:36:33.666" v="31" actId="20577"/>
        <pc:sldMasterMkLst>
          <pc:docMk/>
          <pc:sldMasterMk cId="1697382245" sldId="2147483660"/>
        </pc:sldMasterMkLst>
        <pc:sldLayoutChg chg="modSp mod">
          <pc:chgData name="Stefan Hilfert" userId="92a4586a-0251-480c-9f7a-a43964135c16" providerId="ADAL" clId="{DD5CAAB4-1A9D-4506-A5EC-1141C557B75D}" dt="2025-03-12T09:36:33.666" v="31" actId="20577"/>
          <pc:sldLayoutMkLst>
            <pc:docMk/>
            <pc:sldMasterMk cId="1697382245" sldId="2147483660"/>
            <pc:sldLayoutMk cId="3555732626" sldId="2147483663"/>
          </pc:sldLayoutMkLst>
          <pc:spChg chg="mod">
            <ac:chgData name="Stefan Hilfert" userId="92a4586a-0251-480c-9f7a-a43964135c16" providerId="ADAL" clId="{DD5CAAB4-1A9D-4506-A5EC-1141C557B75D}" dt="2025-03-12T09:36:33.666" v="31" actId="20577"/>
            <ac:spMkLst>
              <pc:docMk/>
              <pc:sldMasterMk cId="1697382245" sldId="2147483660"/>
              <pc:sldLayoutMk cId="3555732626" sldId="2147483663"/>
              <ac:spMk id="2" creationId="{33421954-CE58-D712-7CFC-151A42963D25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s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91FB6B3A-50F7-3395-9FF8-9B9C0658C5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114800" cy="4114800"/>
          </a:xfrm>
          <a:prstGeom prst="rect">
            <a:avLst/>
          </a:prstGeom>
        </p:spPr>
      </p:pic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42A30AE-641B-65D8-BC55-9CE013FFD8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4411" y="1519036"/>
            <a:ext cx="2573426" cy="1504143"/>
          </a:xfrm>
          <a:custGeom>
            <a:avLst/>
            <a:gdLst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7497 w 2957497"/>
              <a:gd name="connsiteY2" fmla="*/ 1998724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7497 w 2957497"/>
              <a:gd name="connsiteY2" fmla="*/ 1677046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0651 w 2957497"/>
              <a:gd name="connsiteY2" fmla="*/ 1605803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7497" h="1998724">
                <a:moveTo>
                  <a:pt x="0" y="0"/>
                </a:moveTo>
                <a:lnTo>
                  <a:pt x="2957497" y="0"/>
                </a:lnTo>
                <a:lnTo>
                  <a:pt x="2950651" y="1605803"/>
                </a:lnTo>
                <a:lnTo>
                  <a:pt x="0" y="1998724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indent="0">
              <a:buFontTx/>
              <a:buNone/>
              <a:defRPr>
                <a:latin typeface="BIT TheSans Office" panose="020B0402050302020203" pitchFamily="34" charset="0"/>
              </a:defRPr>
            </a:lvl1pPr>
          </a:lstStyle>
          <a:p>
            <a:endParaRPr lang="de-DE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3421954-CE58-D712-7CFC-151A42963D25}"/>
              </a:ext>
            </a:extLst>
          </p:cNvPr>
          <p:cNvSpPr/>
          <p:nvPr userDrawn="1"/>
        </p:nvSpPr>
        <p:spPr>
          <a:xfrm>
            <a:off x="774411" y="1174090"/>
            <a:ext cx="2195560" cy="3182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500" b="1" dirty="0">
                <a:solidFill>
                  <a:srgbClr val="97C4E3"/>
                </a:solidFill>
                <a:latin typeface="TheSans C4s Bold" panose="020B0702050302020203" pitchFamily="34" charset="0"/>
              </a:rPr>
              <a:t>WE ARE THERE</a:t>
            </a:r>
          </a:p>
        </p:txBody>
      </p:sp>
    </p:spTree>
    <p:extLst>
      <p:ext uri="{BB962C8B-B14F-4D97-AF65-F5344CB8AC3E}">
        <p14:creationId xmlns:p14="http://schemas.microsoft.com/office/powerpoint/2010/main" val="3555732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382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411480" rtl="0" eaLnBrk="1" latinLnBrk="0" hangingPunct="1">
        <a:lnSpc>
          <a:spcPct val="90000"/>
        </a:lnSpc>
        <a:spcBef>
          <a:spcPct val="0"/>
        </a:spcBef>
        <a:buNone/>
        <a:defRPr sz="19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2870" indent="-102870" algn="l" defTabSz="41148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1524D1A9-6DE6-7ECD-0E2A-E10336A469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8709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8" ma:contentTypeDescription="Ein neues Dokument erstellen." ma:contentTypeScope="" ma:versionID="a7609f5b917a210e34f5e4269414a600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9942ef24a3a2899f0077463235fbf162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E0A23EC-7051-43C6-87F7-01CF4D618511}">
  <ds:schemaRefs>
    <ds:schemaRef ds:uri="1cd1ef05-533a-455e-94da-f80c122cc148"/>
    <ds:schemaRef ds:uri="4d400cd6-3dcf-42ac-a0f3-eb2b71ca539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45A7DD3-6F94-4CE3-8B6A-BA6E92CD7E39}">
  <ds:schemaRefs>
    <ds:schemaRef ds:uri="1cd1ef05-533a-455e-94da-f80c122cc148"/>
    <ds:schemaRef ds:uri="4d400cd6-3dcf-42ac-a0f3-eb2b71ca539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9C35FC6-8B6A-47FF-93C7-54B963BE8AC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BIT TheSans Office</vt:lpstr>
      <vt:lpstr>TheSans C4s Bold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Lea Joisten</dc:creator>
  <cp:lastModifiedBy>Stefan Hilfert</cp:lastModifiedBy>
  <cp:revision>2</cp:revision>
  <dcterms:created xsi:type="dcterms:W3CDTF">2025-02-28T10:56:50Z</dcterms:created>
  <dcterms:modified xsi:type="dcterms:W3CDTF">2025-03-12T09:39:05Z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0x01010027B593E579293345813B4C9FD71DEC85</vt:lpwstr>
  </property>
</Properties>
</file>