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21982-DE52-4F9E-A27B-B57F3156D26F}" v="64" dt="2025-03-12T08:40:09.2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4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DD5CAAB4-1A9D-4506-A5EC-1141C557B75D}"/>
    <pc:docChg chg="modMainMaster">
      <pc:chgData name="Stefan Hilfert" userId="92a4586a-0251-480c-9f7a-a43964135c16" providerId="ADAL" clId="{DD5CAAB4-1A9D-4506-A5EC-1141C557B75D}" dt="2025-03-12T09:36:33.666" v="31" actId="20577"/>
      <pc:docMkLst>
        <pc:docMk/>
      </pc:docMkLst>
      <pc:sldMasterChg chg="modSldLayout">
        <pc:chgData name="Stefan Hilfert" userId="92a4586a-0251-480c-9f7a-a43964135c16" providerId="ADAL" clId="{DD5CAAB4-1A9D-4506-A5EC-1141C557B75D}" dt="2025-03-12T09:36:33.666" v="31" actId="20577"/>
        <pc:sldMasterMkLst>
          <pc:docMk/>
          <pc:sldMasterMk cId="1697382245" sldId="2147483660"/>
        </pc:sldMasterMkLst>
        <pc:sldLayoutChg chg="modSp mod">
          <pc:chgData name="Stefan Hilfert" userId="92a4586a-0251-480c-9f7a-a43964135c16" providerId="ADAL" clId="{DD5CAAB4-1A9D-4506-A5EC-1141C557B75D}" dt="2025-03-12T09:36:33.666" v="31" actId="20577"/>
          <pc:sldLayoutMkLst>
            <pc:docMk/>
            <pc:sldMasterMk cId="1697382245" sldId="2147483660"/>
            <pc:sldLayoutMk cId="3555732626" sldId="2147483663"/>
          </pc:sldLayoutMkLst>
          <pc:spChg chg="mod">
            <ac:chgData name="Stefan Hilfert" userId="92a4586a-0251-480c-9f7a-a43964135c16" providerId="ADAL" clId="{DD5CAAB4-1A9D-4506-A5EC-1141C557B75D}" dt="2025-03-12T09:36:33.666" v="31" actId="20577"/>
            <ac:spMkLst>
              <pc:docMk/>
              <pc:sldMasterMk cId="1697382245" sldId="2147483660"/>
              <pc:sldLayoutMk cId="3555732626" sldId="2147483663"/>
              <ac:spMk id="2" creationId="{33421954-CE58-D712-7CFC-151A42963D2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1FB6B3A-50F7-3395-9FF8-9B9C0658C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41148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42A30AE-641B-65D8-BC55-9CE013FFD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4411" y="1519036"/>
            <a:ext cx="2573426" cy="1504143"/>
          </a:xfrm>
          <a:custGeom>
            <a:avLst/>
            <a:gdLst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998724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677046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0651 w 2957497"/>
              <a:gd name="connsiteY2" fmla="*/ 1605803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497" h="1998724">
                <a:moveTo>
                  <a:pt x="0" y="0"/>
                </a:moveTo>
                <a:lnTo>
                  <a:pt x="2957497" y="0"/>
                </a:lnTo>
                <a:lnTo>
                  <a:pt x="2950651" y="1605803"/>
                </a:lnTo>
                <a:lnTo>
                  <a:pt x="0" y="1998724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FontTx/>
              <a:buNone/>
              <a:defRPr>
                <a:latin typeface="BIT TheSans Office" panose="020B0402050302020203" pitchFamily="34" charset="0"/>
              </a:defRPr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3421954-CE58-D712-7CFC-151A42963D25}"/>
              </a:ext>
            </a:extLst>
          </p:cNvPr>
          <p:cNvSpPr/>
          <p:nvPr userDrawn="1"/>
        </p:nvSpPr>
        <p:spPr>
          <a:xfrm>
            <a:off x="774411" y="1174090"/>
            <a:ext cx="2195560" cy="318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WE ARE PARTNER</a:t>
            </a:r>
          </a:p>
        </p:txBody>
      </p:sp>
    </p:spTree>
    <p:extLst>
      <p:ext uri="{BB962C8B-B14F-4D97-AF65-F5344CB8AC3E}">
        <p14:creationId xmlns:p14="http://schemas.microsoft.com/office/powerpoint/2010/main" val="355573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3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524D1A9-6DE6-7ECD-0E2A-E10336A469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709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0A23EC-7051-43C6-87F7-01CF4D618511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9C35FC6-8B6A-47FF-93C7-54B963BE8A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5A7DD3-6F94-4CE3-8B6A-BA6E92CD7E39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BIT TheSans Office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Stefan Hilfert</cp:lastModifiedBy>
  <cp:revision>2</cp:revision>
  <dcterms:created xsi:type="dcterms:W3CDTF">2025-02-28T10:56:50Z</dcterms:created>
  <dcterms:modified xsi:type="dcterms:W3CDTF">2025-03-12T09:36:38Z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